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959A9-8813-4666-A9F5-5CC6F3691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39B8C8-299D-0675-5885-18AD13C99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50B2A-4599-FD2C-72EF-7A53C555F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24782-DADA-8428-8588-2230AC57E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B6B34-BE74-EA2D-1772-213425C52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211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9A3F-3155-2213-363D-FC8C7215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F85850-9C31-6992-FAF8-43C447D4A3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F5092-8757-2A8F-281D-15B2A9ADD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AB91F-3C2C-E7FA-A150-C9BDFF6A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1BE85-5EF9-0DDB-1F80-1319A0A7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1898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313154-ED00-38F5-3949-C3FE44D1D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22807-A547-0984-A044-77F7859EB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28682C-C2A5-2E7B-0382-4D9FF1A23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CB7C0-A783-BE26-6080-EA230E570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5D7DB-7692-67F3-CFD8-D8CF990C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6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DBFC9-6545-D2EC-7A58-CAEA3425F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E35BA-8BD2-69C2-7CE2-E7FB6C82C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2D7B5-13D3-688E-FE2A-5579E5319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B8BA7F-260E-FBD9-AA48-73DCD09EF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6F9CA-599E-88B3-9B96-47E4107C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126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0612E-A7F6-C874-F84B-37B855244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5F75C-4010-67A7-3A4D-7602FADED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8BD5D-182E-3BF5-1662-48C92ECAA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13139-041B-C671-1B6D-B08F87FAD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BB93B-6D6C-12A8-A8D6-16A3CB67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421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1D978-9F98-72F4-7B6D-97CA3AEB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9BA02-DBE1-8995-1A04-4A2B7E471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7CD7CD-7BE3-C566-3420-62BD79371B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967E-CAB1-3234-E8EF-C91D1D140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82066A-FBD5-81DB-EC18-54799EB9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5C55FF-5505-FDA3-A6A6-13B840354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02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C771-8C7C-A71B-FA99-4C0AFB5A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42E357-DCB0-2CED-046C-F61C27483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34BD50-059D-3A45-1DC4-E84795E9E9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A9F40A-3988-CA29-ADB2-576A5824D6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B1CF02-985C-7772-7EBF-F8C1A93799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EF271-77AB-3EF0-C52B-6549F919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90009F-73F4-7074-3827-61608D64B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2BA6AB-04E7-0EE2-8626-219BCB20B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7547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36A81-66C7-9FB4-892F-1063E051E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71EF6A-D334-6B57-681B-4DE07E62A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5A76CA-1104-37E8-DFC1-3882A571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94820-3965-92B6-AFCE-4081F659A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697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93E1A9-C366-B8EE-6378-0308DA94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3F5646-5A2F-4825-3EA5-23402E7D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79D98-5970-962D-A9EA-C5212F67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16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6525-D3D0-9185-439D-E9DB79675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189D8-CBCB-CC8D-CF02-80C1C19F9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3D1BD-6DD2-DA40-DEAC-5D464187D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063EEC-5FA1-7A22-D614-E37022872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D250D-5C1A-99FA-B524-A92919081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E2627-6FF0-B344-574C-C6EEF942D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6849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E33D-3D4D-9BFC-3473-C5EA1019E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07C1E6-A5A1-41E4-32D1-AFC977B4BD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BA143-708D-DFBB-AD4C-82F253170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D49339-03D4-532F-36CA-CEB240DC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54196-94A9-186C-C2E2-21E4D348A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7D64F-6632-A2B8-515B-2F37AC2D0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834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00DEE5-1592-FAE3-0A10-10B57BFF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5B5B69-4F3D-A369-29A5-59BC8718B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426FF-CFAE-E7F1-C070-6BBD919311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30573-5D27-41D5-8B5F-AFB04808A3E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C9273-C5B4-AB5A-D88C-0CCCDC169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1F87A-F5DF-6A96-E237-80CA33224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5C516-BD06-463D-B36F-508F0207E2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53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.png"/><Relationship Id="rId21" Type="http://schemas.openxmlformats.org/officeDocument/2006/relationships/image" Target="../media/image18.png"/><Relationship Id="rId42" Type="http://schemas.openxmlformats.org/officeDocument/2006/relationships/image" Target="../media/image39.png"/><Relationship Id="rId47" Type="http://schemas.openxmlformats.org/officeDocument/2006/relationships/image" Target="../media/image42.png"/><Relationship Id="rId63" Type="http://schemas.openxmlformats.org/officeDocument/2006/relationships/image" Target="../media/image57.png"/><Relationship Id="rId68" Type="http://schemas.openxmlformats.org/officeDocument/2006/relationships/image" Target="../media/image60.png"/><Relationship Id="rId16" Type="http://schemas.openxmlformats.org/officeDocument/2006/relationships/image" Target="../media/image14.png"/><Relationship Id="rId11" Type="http://schemas.openxmlformats.org/officeDocument/2006/relationships/image" Target="../media/image9.jpg"/><Relationship Id="rId32" Type="http://schemas.openxmlformats.org/officeDocument/2006/relationships/image" Target="../media/image29.png"/><Relationship Id="rId37" Type="http://schemas.openxmlformats.org/officeDocument/2006/relationships/image" Target="../media/image34.png"/><Relationship Id="rId53" Type="http://schemas.openxmlformats.org/officeDocument/2006/relationships/image" Target="../media/image48.png"/><Relationship Id="rId58" Type="http://schemas.openxmlformats.org/officeDocument/2006/relationships/image" Target="../media/image52.png"/><Relationship Id="rId74" Type="http://schemas.openxmlformats.org/officeDocument/2006/relationships/image" Target="../media/image66.png"/><Relationship Id="rId79" Type="http://schemas.openxmlformats.org/officeDocument/2006/relationships/image" Target="../media/image71.png"/><Relationship Id="rId5" Type="http://schemas.microsoft.com/office/2007/relationships/hdphoto" Target="../media/hdphoto1.wdp"/><Relationship Id="rId61" Type="http://schemas.openxmlformats.org/officeDocument/2006/relationships/image" Target="../media/image55.png"/><Relationship Id="rId82" Type="http://schemas.openxmlformats.org/officeDocument/2006/relationships/image" Target="../media/image74.png"/><Relationship Id="rId19" Type="http://schemas.microsoft.com/office/2007/relationships/hdphoto" Target="../media/hdphoto2.wdp"/><Relationship Id="rId14" Type="http://schemas.openxmlformats.org/officeDocument/2006/relationships/image" Target="../media/image12.png"/><Relationship Id="rId22" Type="http://schemas.openxmlformats.org/officeDocument/2006/relationships/image" Target="../media/image19.png"/><Relationship Id="rId27" Type="http://schemas.openxmlformats.org/officeDocument/2006/relationships/image" Target="../media/image24.png"/><Relationship Id="rId30" Type="http://schemas.openxmlformats.org/officeDocument/2006/relationships/image" Target="../media/image27.png"/><Relationship Id="rId35" Type="http://schemas.openxmlformats.org/officeDocument/2006/relationships/image" Target="../media/image32.png"/><Relationship Id="rId43" Type="http://schemas.microsoft.com/office/2007/relationships/hdphoto" Target="../media/hdphoto3.wdp"/><Relationship Id="rId48" Type="http://schemas.openxmlformats.org/officeDocument/2006/relationships/image" Target="../media/image43.png"/><Relationship Id="rId56" Type="http://schemas.microsoft.com/office/2007/relationships/hdphoto" Target="../media/hdphoto5.wdp"/><Relationship Id="rId64" Type="http://schemas.microsoft.com/office/2007/relationships/hdphoto" Target="../media/hdphoto6.wdp"/><Relationship Id="rId69" Type="http://schemas.openxmlformats.org/officeDocument/2006/relationships/image" Target="../media/image61.png"/><Relationship Id="rId77" Type="http://schemas.openxmlformats.org/officeDocument/2006/relationships/image" Target="../media/image69.png"/><Relationship Id="rId8" Type="http://schemas.openxmlformats.org/officeDocument/2006/relationships/image" Target="../media/image6.png"/><Relationship Id="rId51" Type="http://schemas.openxmlformats.org/officeDocument/2006/relationships/image" Target="../media/image46.png"/><Relationship Id="rId72" Type="http://schemas.openxmlformats.org/officeDocument/2006/relationships/image" Target="../media/image64.png"/><Relationship Id="rId80" Type="http://schemas.openxmlformats.org/officeDocument/2006/relationships/image" Target="../media/image72.png"/><Relationship Id="rId3" Type="http://schemas.openxmlformats.org/officeDocument/2006/relationships/image" Target="../media/image2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38" Type="http://schemas.openxmlformats.org/officeDocument/2006/relationships/image" Target="../media/image35.png"/><Relationship Id="rId46" Type="http://schemas.microsoft.com/office/2007/relationships/hdphoto" Target="../media/hdphoto4.wdp"/><Relationship Id="rId59" Type="http://schemas.openxmlformats.org/officeDocument/2006/relationships/image" Target="../media/image53.png"/><Relationship Id="rId67" Type="http://schemas.openxmlformats.org/officeDocument/2006/relationships/image" Target="../media/image59.png"/><Relationship Id="rId20" Type="http://schemas.openxmlformats.org/officeDocument/2006/relationships/image" Target="../media/image17.png"/><Relationship Id="rId41" Type="http://schemas.openxmlformats.org/officeDocument/2006/relationships/image" Target="../media/image38.png"/><Relationship Id="rId54" Type="http://schemas.openxmlformats.org/officeDocument/2006/relationships/image" Target="../media/image49.png"/><Relationship Id="rId62" Type="http://schemas.openxmlformats.org/officeDocument/2006/relationships/image" Target="../media/image56.png"/><Relationship Id="rId70" Type="http://schemas.openxmlformats.org/officeDocument/2006/relationships/image" Target="../media/image62.png"/><Relationship Id="rId75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28" Type="http://schemas.openxmlformats.org/officeDocument/2006/relationships/image" Target="../media/image25.png"/><Relationship Id="rId36" Type="http://schemas.openxmlformats.org/officeDocument/2006/relationships/image" Target="../media/image33.png"/><Relationship Id="rId49" Type="http://schemas.openxmlformats.org/officeDocument/2006/relationships/image" Target="../media/image44.png"/><Relationship Id="rId57" Type="http://schemas.openxmlformats.org/officeDocument/2006/relationships/image" Target="../media/image51.png"/><Relationship Id="rId10" Type="http://schemas.openxmlformats.org/officeDocument/2006/relationships/image" Target="../media/image8.png"/><Relationship Id="rId31" Type="http://schemas.openxmlformats.org/officeDocument/2006/relationships/image" Target="../media/image28.png"/><Relationship Id="rId44" Type="http://schemas.openxmlformats.org/officeDocument/2006/relationships/image" Target="../media/image40.png"/><Relationship Id="rId52" Type="http://schemas.openxmlformats.org/officeDocument/2006/relationships/image" Target="../media/image47.png"/><Relationship Id="rId60" Type="http://schemas.openxmlformats.org/officeDocument/2006/relationships/image" Target="../media/image54.png"/><Relationship Id="rId65" Type="http://schemas.openxmlformats.org/officeDocument/2006/relationships/image" Target="../media/image58.png"/><Relationship Id="rId73" Type="http://schemas.openxmlformats.org/officeDocument/2006/relationships/image" Target="../media/image65.png"/><Relationship Id="rId78" Type="http://schemas.openxmlformats.org/officeDocument/2006/relationships/image" Target="../media/image70.png"/><Relationship Id="rId81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6.png"/><Relationship Id="rId34" Type="http://schemas.openxmlformats.org/officeDocument/2006/relationships/image" Target="../media/image31.png"/><Relationship Id="rId50" Type="http://schemas.openxmlformats.org/officeDocument/2006/relationships/image" Target="../media/image45.png"/><Relationship Id="rId55" Type="http://schemas.openxmlformats.org/officeDocument/2006/relationships/image" Target="../media/image50.png"/><Relationship Id="rId76" Type="http://schemas.openxmlformats.org/officeDocument/2006/relationships/image" Target="../media/image68.png"/><Relationship Id="rId7" Type="http://schemas.openxmlformats.org/officeDocument/2006/relationships/image" Target="../media/image5.png"/><Relationship Id="rId71" Type="http://schemas.openxmlformats.org/officeDocument/2006/relationships/image" Target="../media/image63.png"/><Relationship Id="rId2" Type="http://schemas.openxmlformats.org/officeDocument/2006/relationships/image" Target="../media/image1.png"/><Relationship Id="rId29" Type="http://schemas.openxmlformats.org/officeDocument/2006/relationships/image" Target="../media/image26.png"/><Relationship Id="rId24" Type="http://schemas.openxmlformats.org/officeDocument/2006/relationships/image" Target="../media/image21.png"/><Relationship Id="rId40" Type="http://schemas.openxmlformats.org/officeDocument/2006/relationships/image" Target="../media/image37.png"/><Relationship Id="rId45" Type="http://schemas.openxmlformats.org/officeDocument/2006/relationships/image" Target="../media/image41.png"/><Relationship Id="rId66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4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6A938A-D8FB-1DE9-F18C-BB142728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026" y="1618641"/>
            <a:ext cx="2757388" cy="1021994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C8D9E3D0-9A62-54A0-9489-FE0D34949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266506" y="3665293"/>
            <a:ext cx="5006600" cy="374712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BE685F8-0A6C-F539-F6E0-65BA01166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727" b="93392" l="5143" r="92000">
                        <a14:foregroundMark x1="9714" y1="21586" x2="9714" y2="21586"/>
                        <a14:foregroundMark x1="5714" y1="18502" x2="5714" y2="18502"/>
                        <a14:foregroundMark x1="49143" y1="10132" x2="49143" y2="10132"/>
                        <a14:foregroundMark x1="9714" y1="26872" x2="54857" y2="25551"/>
                        <a14:foregroundMark x1="54857" y1="25551" x2="84000" y2="25551"/>
                        <a14:foregroundMark x1="90286" y1="25110" x2="90286" y2="25110"/>
                        <a14:foregroundMark x1="92571" y1="22467" x2="92571" y2="22467"/>
                        <a14:foregroundMark x1="50286" y1="10132" x2="50286" y2="10132"/>
                        <a14:foregroundMark x1="50857" y1="5727" x2="50857" y2="5727"/>
                        <a14:foregroundMark x1="50857" y1="93392" x2="50857" y2="93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58999" y="2963033"/>
            <a:ext cx="1017996" cy="1320487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6D43F880-6DF3-CDA4-9FB7-1EC87B8AF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825" y="3588349"/>
            <a:ext cx="1076086" cy="98865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2353EAB-55A7-EC70-4F1A-D20A093BFA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998" y="947899"/>
            <a:ext cx="2169799" cy="108490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5B2345CF-26AA-2972-AD2A-621D9B9CBD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039" y="3971515"/>
            <a:ext cx="1212345" cy="1212345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C9F0FB2-5503-FADE-E5D9-8C23E3DA40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03"/>
          <a:stretch>
            <a:fillRect/>
          </a:stretch>
        </p:blipFill>
        <p:spPr>
          <a:xfrm flipH="1">
            <a:off x="9650987" y="468745"/>
            <a:ext cx="2557412" cy="287179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A65E0F4E-239C-5CC8-A67F-B600BD9A79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51" y="2751611"/>
            <a:ext cx="1294720" cy="175184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97F5C6E-ECDD-7180-92A0-3C3119CF3F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009" y="4795083"/>
            <a:ext cx="330944" cy="45064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814EB6D-0DD3-A35B-CF23-AAE0F06B4E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87" y="4772194"/>
            <a:ext cx="330257" cy="4949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1F77D2-7A51-C105-9DAE-79D4874001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4631961"/>
            <a:ext cx="1738849" cy="1798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3713EF-4264-B700-C977-E815CDE13A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64" y="5240696"/>
            <a:ext cx="898685" cy="581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C3AEFC-A90C-7EE3-11BE-AB7281DC5C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59" y="4963994"/>
            <a:ext cx="414729" cy="276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EB235B-6296-17C6-F0FD-AAEB3B5944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8" y="4717684"/>
            <a:ext cx="659574" cy="49261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A75F8-8AF9-9EE1-88B1-DBA12364098B}"/>
              </a:ext>
            </a:extLst>
          </p:cNvPr>
          <p:cNvGrpSpPr/>
          <p:nvPr/>
        </p:nvGrpSpPr>
        <p:grpSpPr>
          <a:xfrm>
            <a:off x="9039062" y="4441112"/>
            <a:ext cx="1444813" cy="2416888"/>
            <a:chOff x="7724619" y="4152287"/>
            <a:chExt cx="1859853" cy="289656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1D4D42-0C5A-1B69-8861-A472C0939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4619" y="4152287"/>
              <a:ext cx="1859853" cy="199715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B66DE35-651B-CD4F-4B34-E07C4CB18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backgroundMark x1="73125" y1="26719" x2="73125" y2="26719"/>
                          <a14:backgroundMark x1="59219" y1="15156" x2="59219" y2="15156"/>
                          <a14:backgroundMark x1="59844" y1="22813" x2="59844" y2="22813"/>
                          <a14:backgroundMark x1="34375" y1="28594" x2="34375" y2="28594"/>
                          <a14:backgroundMark x1="38281" y1="31406" x2="38281" y2="31406"/>
                          <a14:backgroundMark x1="81563" y1="30156" x2="81563" y2="30156"/>
                          <a14:backgroundMark x1="33906" y1="38438" x2="33906" y2="38438"/>
                          <a14:backgroundMark x1="76875" y1="45625" x2="76875" y2="4562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525" t="36291" r="37131" b="10745"/>
            <a:stretch>
              <a:fillRect/>
            </a:stretch>
          </p:blipFill>
          <p:spPr>
            <a:xfrm flipH="1">
              <a:off x="8084328" y="5250040"/>
              <a:ext cx="826788" cy="1798809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85EB3FF7-0FBD-666D-9D8E-93C185413D0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2834">
            <a:off x="8122672" y="5251782"/>
            <a:ext cx="1214119" cy="134435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CF7C5D0-4E00-7606-154F-DFAE2E2CE1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8129">
            <a:off x="8287302" y="4527871"/>
            <a:ext cx="1033853" cy="1144751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1650771-A7AD-725D-7088-7C59D812A5EB}"/>
              </a:ext>
            </a:extLst>
          </p:cNvPr>
          <p:cNvGrpSpPr/>
          <p:nvPr/>
        </p:nvGrpSpPr>
        <p:grpSpPr>
          <a:xfrm>
            <a:off x="11285912" y="5026454"/>
            <a:ext cx="639581" cy="419671"/>
            <a:chOff x="3048000" y="623888"/>
            <a:chExt cx="4772388" cy="238885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B157D50-5E72-7914-5AF9-E71539D56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623888"/>
              <a:ext cx="2573311" cy="23682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5AAA4E-F2B1-3A99-A831-017E63ADA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0974" y="1778033"/>
              <a:ext cx="2469414" cy="123470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1FB680-74DE-2ED5-2E37-78759FCC1B7C}"/>
              </a:ext>
            </a:extLst>
          </p:cNvPr>
          <p:cNvGrpSpPr/>
          <p:nvPr/>
        </p:nvGrpSpPr>
        <p:grpSpPr>
          <a:xfrm>
            <a:off x="11191658" y="5645265"/>
            <a:ext cx="815742" cy="890228"/>
            <a:chOff x="10714199" y="3440801"/>
            <a:chExt cx="1357502" cy="139680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03D8AE2-0052-F5FF-91A4-EE2210F64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0714199" y="3642049"/>
              <a:ext cx="1357502" cy="1195555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31CFCE-0B2B-D499-151F-8F89D1283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81301" y="3440801"/>
              <a:ext cx="608600" cy="1167349"/>
            </a:xfrm>
            <a:prstGeom prst="rect">
              <a:avLst/>
            </a:prstGeom>
          </p:spPr>
        </p:pic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C973CE5-B400-5551-9056-8586C6A568C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673184" y="5368906"/>
            <a:ext cx="559877" cy="567763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BB8F429-3012-7AD5-980D-2909E89BA28C}"/>
              </a:ext>
            </a:extLst>
          </p:cNvPr>
          <p:cNvGrpSpPr/>
          <p:nvPr/>
        </p:nvGrpSpPr>
        <p:grpSpPr>
          <a:xfrm>
            <a:off x="9873271" y="4498213"/>
            <a:ext cx="230650" cy="660617"/>
            <a:chOff x="2785757" y="513172"/>
            <a:chExt cx="230650" cy="660617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BAA4527-C728-B953-B5E3-E7DB7EF50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757" y="713278"/>
              <a:ext cx="230650" cy="200107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91FFA6DB-DC23-C3BB-6D44-F40549F58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9489" y="513172"/>
              <a:ext cx="226918" cy="20010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AF6EA1E-4471-6B44-49E2-7301ABCA0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5757" y="946871"/>
              <a:ext cx="226918" cy="226918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380A4F6-2128-E29F-A205-AA1ADE1711EB}"/>
              </a:ext>
            </a:extLst>
          </p:cNvPr>
          <p:cNvGrpSpPr/>
          <p:nvPr/>
        </p:nvGrpSpPr>
        <p:grpSpPr>
          <a:xfrm>
            <a:off x="6760222" y="3501351"/>
            <a:ext cx="1424285" cy="1390399"/>
            <a:chOff x="4745337" y="3463414"/>
            <a:chExt cx="1685041" cy="1646552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4C17C29-8016-1271-C4A8-C63BC9C7A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5337" y="3959399"/>
              <a:ext cx="1685041" cy="11505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47EFB13-B0E3-D58E-6CCB-5442E72F8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3359" y="3675660"/>
              <a:ext cx="617253" cy="39060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80411A8-B35B-A10B-3C19-5718F905F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118" y="3463414"/>
              <a:ext cx="604838" cy="55853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AF28370-745A-6964-69EC-BC1C3273B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4956" y="3690650"/>
              <a:ext cx="178669" cy="316038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05C8F1E-8C02-6784-1397-057501EAA5F5}"/>
              </a:ext>
            </a:extLst>
          </p:cNvPr>
          <p:cNvGrpSpPr/>
          <p:nvPr/>
        </p:nvGrpSpPr>
        <p:grpSpPr>
          <a:xfrm>
            <a:off x="5755602" y="3142800"/>
            <a:ext cx="1738850" cy="2489005"/>
            <a:chOff x="5979511" y="3076750"/>
            <a:chExt cx="1738850" cy="2489005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FE6B114-DA91-6656-E8AB-020E1FE33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511" y="3076750"/>
              <a:ext cx="1738850" cy="2489005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3E23B5D-4946-769A-9B8E-428B9AA25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9511" y="4545476"/>
              <a:ext cx="306318" cy="385154"/>
            </a:xfrm>
            <a:prstGeom prst="rect">
              <a:avLst/>
            </a:prstGeom>
          </p:spPr>
        </p:pic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6C5AD6D9-AB32-14F0-9DDC-00B698B61DF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042">
            <a:off x="5851225" y="3172573"/>
            <a:ext cx="754358" cy="235719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4550E9C-009A-892A-BD10-0121FDAD754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124" y="3569611"/>
            <a:ext cx="1138163" cy="1138163"/>
          </a:xfrm>
          <a:prstGeom prst="rect">
            <a:avLst/>
          </a:prstGeom>
        </p:spPr>
      </p:pic>
      <p:grpSp>
        <p:nvGrpSpPr>
          <p:cNvPr id="96" name="Group 95">
            <a:extLst>
              <a:ext uri="{FF2B5EF4-FFF2-40B4-BE49-F238E27FC236}">
                <a16:creationId xmlns:a16="http://schemas.microsoft.com/office/drawing/2014/main" id="{B382B313-9F6B-817C-133D-478C5AA61C6A}"/>
              </a:ext>
            </a:extLst>
          </p:cNvPr>
          <p:cNvGrpSpPr/>
          <p:nvPr/>
        </p:nvGrpSpPr>
        <p:grpSpPr>
          <a:xfrm>
            <a:off x="1822150" y="3409416"/>
            <a:ext cx="1073809" cy="861914"/>
            <a:chOff x="1823519" y="1779048"/>
            <a:chExt cx="1553192" cy="1172923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6F050608-FE4A-61D8-74B7-8330E4A3B7F8}"/>
                </a:ext>
              </a:extLst>
            </p:cNvPr>
            <p:cNvGrpSpPr/>
            <p:nvPr/>
          </p:nvGrpSpPr>
          <p:grpSpPr>
            <a:xfrm>
              <a:off x="1823519" y="1779048"/>
              <a:ext cx="1553192" cy="1042303"/>
              <a:chOff x="1646977" y="2031206"/>
              <a:chExt cx="1984690" cy="1397793"/>
            </a:xfrm>
          </p:grpSpPr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4D46439-26EF-93C7-ADD5-605316613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7608"/>
              <a:stretch>
                <a:fillRect/>
              </a:stretch>
            </p:blipFill>
            <p:spPr>
              <a:xfrm>
                <a:off x="1646977" y="2488366"/>
                <a:ext cx="1984690" cy="940633"/>
              </a:xfrm>
              <a:prstGeom prst="rect">
                <a:avLst/>
              </a:prstGeom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01F8B0A3-CE66-C4B2-36ED-E8000C428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77" b="57313"/>
              <a:stretch>
                <a:fillRect/>
              </a:stretch>
            </p:blipFill>
            <p:spPr>
              <a:xfrm>
                <a:off x="1769624" y="2031206"/>
                <a:ext cx="639862" cy="653094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255CAB29-C245-6251-618E-756F82384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287" b="55880"/>
              <a:stretch>
                <a:fillRect/>
              </a:stretch>
            </p:blipFill>
            <p:spPr>
              <a:xfrm>
                <a:off x="2712244" y="2083594"/>
                <a:ext cx="660755" cy="634308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5D2F3F-E7E0-967A-E378-1A53D96A467A}"/>
                </a:ext>
              </a:extLst>
            </p:cNvPr>
            <p:cNvGrpSpPr/>
            <p:nvPr/>
          </p:nvGrpSpPr>
          <p:grpSpPr>
            <a:xfrm>
              <a:off x="2104460" y="1896661"/>
              <a:ext cx="905968" cy="1055310"/>
              <a:chOff x="2522057" y="3212524"/>
              <a:chExt cx="984025" cy="1435876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3E026652-7C1F-BFA1-09F5-6ED0AEFB71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0115" y="3550258"/>
                <a:ext cx="905967" cy="1098142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58119222-1124-6BF1-5984-2168E83004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BEBA8EAE-BF5A-486C-A8C5-ECC9F3942E4B}">
                    <a14:imgProps xmlns:a14="http://schemas.microsoft.com/office/drawing/2010/main">
                      <a14:imgLayer r:embed="rId43">
                        <a14:imgEffect>
                          <a14:backgroundRemoval t="32992" b="52114" l="22533" r="61572">
                            <a14:foregroundMark x1="48946" y1="42031" x2="48946" y2="42031"/>
                            <a14:foregroundMark x1="49883" y1="44844" x2="49883" y2="44844"/>
                            <a14:foregroundMark x1="49180" y1="45781" x2="49180" y2="45781"/>
                            <a14:foregroundMark x1="51756" y1="46094" x2="46370" y2="46094"/>
                            <a14:foregroundMark x1="48478" y1="46719" x2="45667" y2="46719"/>
                            <a14:foregroundMark x1="37002" y1="47500" x2="32553" y2="48125"/>
                            <a14:foregroundMark x1="58548" y1="35313" x2="58548" y2="35313"/>
                            <a14:foregroundMark x1="50820" y1="35313" x2="50820" y2="353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654" t="30602" r="33548" b="45496"/>
              <a:stretch>
                <a:fillRect/>
              </a:stretch>
            </p:blipFill>
            <p:spPr>
              <a:xfrm rot="627815">
                <a:off x="2522057" y="3212524"/>
                <a:ext cx="918243" cy="674126"/>
              </a:xfrm>
              <a:prstGeom prst="rect">
                <a:avLst/>
              </a:prstGeom>
            </p:spPr>
          </p:pic>
        </p:grpSp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FED12E4-305B-B0C5-D371-EF7FD84AFD90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870" y="3108325"/>
            <a:ext cx="1143145" cy="1143145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AE47C48C-B8B4-8CD9-CDD2-7CA7FD0EE33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84" y="4567984"/>
            <a:ext cx="1891125" cy="189112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24FE8E5E-E4FA-F285-B9C7-D15985B815CE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BEBA8EAE-BF5A-486C-A8C5-ECC9F3942E4B}">
                <a14:imgProps xmlns:a14="http://schemas.microsoft.com/office/drawing/2010/main">
                  <a14:imgLayer r:embed="rId46">
                    <a14:imgEffect>
                      <a14:backgroundRemoval t="687" b="97251" l="4103" r="92821">
                        <a14:foregroundMark x1="51795" y1="6529" x2="51795" y2="6529"/>
                        <a14:foregroundMark x1="92821" y1="79725" x2="92821" y2="79725"/>
                        <a14:foregroundMark x1="4615" y1="78694" x2="4615" y2="78694"/>
                        <a14:foregroundMark x1="50769" y1="90034" x2="50769" y2="90034"/>
                        <a14:foregroundMark x1="48718" y1="97251" x2="48718" y2="97251"/>
                        <a14:foregroundMark x1="48718" y1="687" x2="50769" y2="790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7488" y="1912536"/>
            <a:ext cx="1370785" cy="204563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71B9FE9A-4A88-80E3-E5EC-4E0E540080F8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6"/>
          <a:stretch>
            <a:fillRect/>
          </a:stretch>
        </p:blipFill>
        <p:spPr>
          <a:xfrm>
            <a:off x="7163339" y="2903084"/>
            <a:ext cx="708780" cy="5853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F89DD3B2-F15F-A2A7-9E93-D5C0A60C187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46" y="1853264"/>
            <a:ext cx="1089833" cy="1215145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59099080-A90A-7F65-BE74-488AF967DF5A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35" y="1248029"/>
            <a:ext cx="1294587" cy="73629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A63230A-A830-3DE9-70E1-1DB941DCA04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967"/>
            <a:ext cx="2863622" cy="124836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DF7FCBF1-B977-47EC-5874-3BC4DF6E4072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782" y="1113209"/>
            <a:ext cx="1588104" cy="79405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8B358CAE-7095-366B-FA40-28B5189D570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2" y="2686186"/>
            <a:ext cx="1446460" cy="144646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BC1CC34-5869-4156-9DF4-09F953BF15F9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39" y="3947376"/>
            <a:ext cx="1612344" cy="2819399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A517F332-8B1C-BC6A-0953-28C5C68CE5F3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482" y="3662941"/>
            <a:ext cx="1389906" cy="694953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28F690BE-152B-FA6A-A640-C123CC7373D9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BEBA8EAE-BF5A-486C-A8C5-ECC9F3942E4B}">
                <a14:imgProps xmlns:a14="http://schemas.microsoft.com/office/drawing/2010/main">
                  <a14:imgLayer r:embed="rId56">
                    <a14:imgEffect>
                      <a14:backgroundRemoval t="23005" b="76839" l="35469" r="75313">
                        <a14:foregroundMark x1="50469" y1="25352" x2="50469" y2="25352"/>
                        <a14:foregroundMark x1="49063" y1="23161" x2="49063" y2="23161"/>
                        <a14:foregroundMark x1="75313" y1="68075" x2="75313" y2="68075"/>
                        <a14:foregroundMark x1="60313" y1="74804" x2="60313" y2="74804"/>
                        <a14:foregroundMark x1="57344" y1="76839" x2="57344" y2="76839"/>
                        <a14:foregroundMark x1="52344" y1="23005" x2="52344" y2="23005"/>
                        <a14:foregroundMark x1="35469" y1="58998" x2="35469" y2="58998"/>
                        <a14:foregroundMark x1="35781" y1="63537" x2="35781" y2="63537"/>
                        <a14:backgroundMark x1="56875" y1="73552" x2="56875" y2="73552"/>
                        <a14:backgroundMark x1="64063" y1="73083" x2="64063" y2="73083"/>
                        <a14:backgroundMark x1="48125" y1="69484" x2="48125" y2="69484"/>
                        <a14:backgroundMark x1="46875" y1="73239" x2="46875" y2="732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069" t="19894" r="21956" b="19799"/>
          <a:stretch>
            <a:fillRect/>
          </a:stretch>
        </p:blipFill>
        <p:spPr>
          <a:xfrm flipH="1">
            <a:off x="8828694" y="1750038"/>
            <a:ext cx="291405" cy="373525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6E9A3549-138A-E3F2-9BD0-2027FFFAE2A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572" y="1841279"/>
            <a:ext cx="550358" cy="550358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01D811F-491F-0733-CE42-0A39002B852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45467" y="2290303"/>
            <a:ext cx="612781" cy="61278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9776B592-B9D1-0286-FCC6-81A433EAD807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0" y="-194213"/>
            <a:ext cx="2413722" cy="120686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448F3DAB-563D-97D0-38F6-2D0EA41F69E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48414">
            <a:off x="-3044512" y="-2180972"/>
            <a:ext cx="4385845" cy="6858000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313BDC26-5D0A-4880-A799-B47FF3E52C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66" y="4132646"/>
            <a:ext cx="1277282" cy="160286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F127015B-C882-6C91-2E1D-35B69057344E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040" y="20323"/>
            <a:ext cx="1102167" cy="1102167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31A8FFBA-401C-E287-3C27-46FA7A7FB903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BEBA8EAE-BF5A-486C-A8C5-ECC9F3942E4B}">
                <a14:imgProps xmlns:a14="http://schemas.microsoft.com/office/drawing/2010/main">
                  <a14:imgLayer r:embed="rId64">
                    <a14:imgEffect>
                      <a14:backgroundRemoval t="6838" b="92308" l="2098" r="96154">
                        <a14:foregroundMark x1="6294" y1="73504" x2="12238" y2="53846"/>
                        <a14:foregroundMark x1="76573" y1="70085" x2="82168" y2="41026"/>
                        <a14:foregroundMark x1="93007" y1="76068" x2="93007" y2="76068"/>
                        <a14:foregroundMark x1="96503" y1="71795" x2="96503" y2="71795"/>
                        <a14:foregroundMark x1="22378" y1="61538" x2="16434" y2="35043"/>
                        <a14:foregroundMark x1="48252" y1="90598" x2="48252" y2="90598"/>
                        <a14:foregroundMark x1="83217" y1="92308" x2="83217" y2="92308"/>
                        <a14:foregroundMark x1="15734" y1="94017" x2="15734" y2="94017"/>
                        <a14:foregroundMark x1="2098" y1="82051" x2="11538" y2="63248"/>
                        <a14:foregroundMark x1="50699" y1="10256" x2="50699" y2="10256"/>
                        <a14:foregroundMark x1="17133" y1="6838" x2="17133" y2="6838"/>
                        <a14:foregroundMark x1="50350" y1="79487" x2="47203" y2="49573"/>
                        <a14:foregroundMark x1="57692" y1="74359" x2="47203" y2="49573"/>
                        <a14:foregroundMark x1="52448" y1="54701" x2="51399" y2="36752"/>
                        <a14:foregroundMark x1="56643" y1="52137" x2="48252" y2="31624"/>
                        <a14:foregroundMark x1="48252" y1="44444" x2="43007" y2="44444"/>
                        <a14:foregroundMark x1="40909" y1="79487" x2="51399" y2="521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7175" y="1542056"/>
            <a:ext cx="1425076" cy="58298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762F71D8-AECF-36D8-A706-E8C11B23BBD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BEBA8EAE-BF5A-486C-A8C5-ECC9F3942E4B}">
                <a14:imgProps xmlns:a14="http://schemas.microsoft.com/office/drawing/2010/main">
                  <a14:imgLayer r:embed="rId66">
                    <a14:imgEffect>
                      <a14:backgroundRemoval t="9662" b="97101" l="9932" r="89555">
                        <a14:foregroundMark x1="41952" y1="83575" x2="40582" y2="59420"/>
                        <a14:foregroundMark x1="44863" y1="85024" x2="43836" y2="56522"/>
                        <a14:foregroundMark x1="43836" y1="56522" x2="38527" y2="85990"/>
                        <a14:foregroundMark x1="38527" y1="85990" x2="38527" y2="87440"/>
                        <a14:foregroundMark x1="43664" y1="95652" x2="43664" y2="95652"/>
                        <a14:foregroundMark x1="63356" y1="73430" x2="64041" y2="72464"/>
                        <a14:foregroundMark x1="62329" y1="13043" x2="62329" y2="13043"/>
                        <a14:foregroundMark x1="67295" y1="69082" x2="67295" y2="69082"/>
                        <a14:foregroundMark x1="47432" y1="47826" x2="47432" y2="47826"/>
                        <a14:foregroundMark x1="42979" y1="46377" x2="42979" y2="46377"/>
                        <a14:foregroundMark x1="36986" y1="66667" x2="36986" y2="66667"/>
                        <a14:foregroundMark x1="57877" y1="84541" x2="58219" y2="59903"/>
                        <a14:foregroundMark x1="58219" y1="59903" x2="61815" y2="31401"/>
                        <a14:foregroundMark x1="61815" y1="31401" x2="62329" y2="29952"/>
                        <a14:foregroundMark x1="44007" y1="35749" x2="44007" y2="35749"/>
                        <a14:foregroundMark x1="66781" y1="27536" x2="66781" y2="27536"/>
                        <a14:foregroundMark x1="43151" y1="34300" x2="42979" y2="41063"/>
                        <a14:foregroundMark x1="40925" y1="96135" x2="45890" y2="95652"/>
                        <a14:foregroundMark x1="62500" y1="13043" x2="62500" y2="13043"/>
                        <a14:foregroundMark x1="57534" y1="37198" x2="57534" y2="37198"/>
                        <a14:foregroundMark x1="38014" y1="47826" x2="38014" y2="47826"/>
                        <a14:foregroundMark x1="37158" y1="59420" x2="37158" y2="59420"/>
                        <a14:foregroundMark x1="67466" y1="76329" x2="67466" y2="90338"/>
                        <a14:foregroundMark x1="49144" y1="55556" x2="48973" y2="80193"/>
                        <a14:foregroundMark x1="50000" y1="96135" x2="60616" y2="94686"/>
                        <a14:foregroundMark x1="60616" y1="94686" x2="60959" y2="94686"/>
                        <a14:foregroundMark x1="68322" y1="95652" x2="60616" y2="94686"/>
                        <a14:foregroundMark x1="36986" y1="97101" x2="44007" y2="9565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93" y="5797069"/>
            <a:ext cx="1640100" cy="581337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8A99B81D-F1D0-B819-2E04-FE33079FD1F3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9535">
            <a:off x="4149465" y="2303434"/>
            <a:ext cx="1344413" cy="787742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CB30153F-8264-0BD3-21F4-914C502B36C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680" y="3405485"/>
            <a:ext cx="110830" cy="167686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602A5528-D4FC-9057-C3A6-E7A7CAFB1A01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67" y="3084507"/>
            <a:ext cx="117674" cy="136187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342B6444-8C8E-BA6E-DEA3-DDDAFF0647E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241" y="3696046"/>
            <a:ext cx="370266" cy="26150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EC7C0390-4BB7-8E99-A729-A2901A942E2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626" y="6170472"/>
            <a:ext cx="365716" cy="37329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5CAE463-F6D6-6077-0449-F5EE883F5ECA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325" y="5552159"/>
            <a:ext cx="365716" cy="373299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A20F88BB-50E1-EB4C-17C3-EF15925B8916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411" y="4888438"/>
            <a:ext cx="365716" cy="37329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6A612AF-FE0D-CED3-E413-E7B9715AC128}"/>
              </a:ext>
            </a:extLst>
          </p:cNvPr>
          <p:cNvGrpSpPr/>
          <p:nvPr/>
        </p:nvGrpSpPr>
        <p:grpSpPr>
          <a:xfrm>
            <a:off x="9003709" y="2770134"/>
            <a:ext cx="1599178" cy="1104432"/>
            <a:chOff x="9003709" y="2770134"/>
            <a:chExt cx="1599178" cy="1104432"/>
          </a:xfrm>
        </p:grpSpPr>
        <p:pic>
          <p:nvPicPr>
            <p:cNvPr id="162" name="Picture 161">
              <a:extLst>
                <a:ext uri="{FF2B5EF4-FFF2-40B4-BE49-F238E27FC236}">
                  <a16:creationId xmlns:a16="http://schemas.microsoft.com/office/drawing/2014/main" id="{94FBCC4A-A168-A5F9-1B68-1B7DF1EBCD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822"/>
            <a:stretch>
              <a:fillRect/>
            </a:stretch>
          </p:blipFill>
          <p:spPr>
            <a:xfrm rot="21018349">
              <a:off x="9543465" y="3355091"/>
              <a:ext cx="212915" cy="362659"/>
            </a:xfrm>
            <a:prstGeom prst="rect">
              <a:avLst/>
            </a:prstGeom>
          </p:spPr>
        </p:pic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174E264B-80B6-9E64-D4E6-584DDE4E3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0701" y="3465979"/>
              <a:ext cx="303331" cy="286268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111BEBCB-9607-1B06-7D92-33F50A25C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3709" y="2770134"/>
              <a:ext cx="1599178" cy="1104432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747248B4-1BDA-4694-54AC-7CFBEBEA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225" y="3148764"/>
              <a:ext cx="270943" cy="276561"/>
            </a:xfrm>
            <a:prstGeom prst="rect">
              <a:avLst/>
            </a:prstGeom>
          </p:spPr>
        </p:pic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E91EAAC8-42E4-3817-3A9B-234D605864B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03" y="4481283"/>
            <a:ext cx="330257" cy="337105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1C4DAFB2-7E41-CE5F-5E46-412152706BA5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755" y="4532777"/>
            <a:ext cx="330257" cy="337105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60F1AFB9-1E23-63C2-018E-A284F3E3F7D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991" y="6115255"/>
            <a:ext cx="359002" cy="36644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D708FDF7-F83A-4E46-5D49-C9576A3A8EC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138" y="5990676"/>
            <a:ext cx="359002" cy="366445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676C4889-D179-1A8A-7CCA-9DFCCAA5293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371" y="5019693"/>
            <a:ext cx="260156" cy="265550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0E5ED085-6995-1C0C-3DB2-01219A65394C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29" y="4723759"/>
            <a:ext cx="260156" cy="265550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FE98665C-53B8-619A-A189-70EDAA19E882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540" y="5462026"/>
            <a:ext cx="260156" cy="265550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8FD50807-AEA7-0CD8-DCD8-D961BE4FE900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1742" y="4581705"/>
            <a:ext cx="1887769" cy="1887769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DB181F5E-BC2E-910D-D5BE-71717F10FB62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5506" y="3503127"/>
            <a:ext cx="2168617" cy="3909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84942-BC78-83FF-716D-2F8D0D0247AA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140" y="1830032"/>
            <a:ext cx="1009145" cy="67801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906C5AC-99BE-46CE-AC87-3AA08AE3395C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92" y="2071045"/>
            <a:ext cx="905968" cy="12079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DBE252-3F52-33CC-56B6-1BF45D7016F2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528" y="4477613"/>
            <a:ext cx="2764737" cy="23111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5DD68B-4389-940B-8152-86A767D1B9C4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0177">
            <a:off x="9856523" y="4566299"/>
            <a:ext cx="1020933" cy="2298143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683F0063-906B-1858-EC70-98D58547C719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9636">
            <a:off x="10034276" y="3846541"/>
            <a:ext cx="1054660" cy="7876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A36E04-9A32-D791-F531-AEC5BA5A5804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896" y="2615197"/>
            <a:ext cx="1224823" cy="12190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0638A4-642A-BED0-F187-FC0F2BA33520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539" y="2607714"/>
            <a:ext cx="1224823" cy="12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52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Miryam Prasetyo</dc:creator>
  <cp:lastModifiedBy>Miryam Prasetyo</cp:lastModifiedBy>
  <cp:revision>25</cp:revision>
  <dcterms:created xsi:type="dcterms:W3CDTF">2025-11-22T15:32:52Z</dcterms:created>
  <dcterms:modified xsi:type="dcterms:W3CDTF">2025-12-10T16:34:55Z</dcterms:modified>
</cp:coreProperties>
</file>